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3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0E3EFAF-1F07-5DF0-8B27-42E0F977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97" y="0"/>
            <a:ext cx="4389586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1-zojja-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6597005" y="3133042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0885" y="312692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2437295" y="29398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2327085" y="614575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1395159" y="581023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3475319" y="619981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2971362" y="535967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014159" y="432911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437295" y="394811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551523" y="355504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994317" y="154038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1478280" y="5228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4572000" y="1418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2845635" y="147411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4315953" y="173088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4063543" y="5228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327085" y="599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533A-86BB-79D2-E185-4F6FDF3F59E1}"/>
              </a:ext>
            </a:extLst>
          </p:cNvPr>
          <p:cNvSpPr txBox="1"/>
          <p:nvPr/>
        </p:nvSpPr>
        <p:spPr>
          <a:xfrm>
            <a:off x="5311140" y="463170"/>
            <a:ext cx="6106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1-welcome inventor</a:t>
            </a:r>
          </a:p>
          <a:p>
            <a:r>
              <a:rPr lang="en-US" sz="800" dirty="0"/>
              <a:t>2-brain washing</a:t>
            </a:r>
          </a:p>
          <a:p>
            <a:r>
              <a:rPr lang="en-US" sz="800" dirty="0"/>
              <a:t>3-interrupting research</a:t>
            </a:r>
          </a:p>
          <a:p>
            <a:r>
              <a:rPr lang="en-US" sz="800" dirty="0"/>
              <a:t>4-not even the frogs are safe, note about fun house</a:t>
            </a:r>
          </a:p>
          <a:p>
            <a:r>
              <a:rPr lang="en-US" sz="800" dirty="0"/>
              <a:t>5-plot to disrupt power to </a:t>
            </a:r>
            <a:r>
              <a:rPr lang="en-US" sz="800" dirty="0" err="1"/>
              <a:t>metrica</a:t>
            </a:r>
            <a:endParaRPr lang="en-US" sz="800" dirty="0"/>
          </a:p>
          <a:p>
            <a:r>
              <a:rPr lang="en-US" sz="800" dirty="0"/>
              <a:t>6-too busy with the rats</a:t>
            </a:r>
          </a:p>
          <a:p>
            <a:r>
              <a:rPr lang="en-US" sz="800" dirty="0"/>
              <a:t>7-zojja drops in to send a message, pick up a crafting </a:t>
            </a:r>
            <a:r>
              <a:rPr lang="en-US" sz="800" dirty="0" err="1"/>
              <a:t>profesion</a:t>
            </a:r>
            <a:r>
              <a:rPr lang="en-US" sz="800" dirty="0"/>
              <a:t>. She heard from a frog about a hidden entrance. Go ask for more details</a:t>
            </a:r>
          </a:p>
          <a:p>
            <a:r>
              <a:rPr lang="en-US" sz="800" dirty="0"/>
              <a:t>8-frogs talk about how hunters north of anthill report inquest disappear into the wall</a:t>
            </a:r>
          </a:p>
          <a:p>
            <a:r>
              <a:rPr lang="en-US" sz="800" dirty="0"/>
              <a:t>9-assault the complex to see about notes on the power grid plan</a:t>
            </a:r>
          </a:p>
          <a:p>
            <a:r>
              <a:rPr lang="en-US" sz="800" dirty="0"/>
              <a:t>10-find hologram of assault plan, return and head over to luminates plant</a:t>
            </a:r>
          </a:p>
          <a:p>
            <a:r>
              <a:rPr lang="en-US" sz="800" dirty="0"/>
              <a:t>11-keep </a:t>
            </a:r>
            <a:r>
              <a:rPr lang="en-US" sz="800" dirty="0" err="1"/>
              <a:t>powergid</a:t>
            </a:r>
            <a:r>
              <a:rPr lang="en-US" sz="800" dirty="0"/>
              <a:t> safe</a:t>
            </a:r>
          </a:p>
          <a:p>
            <a:r>
              <a:rPr lang="en-US" sz="800" dirty="0"/>
              <a:t>12-turrets online, inquest complex to north threatens</a:t>
            </a:r>
          </a:p>
          <a:p>
            <a:r>
              <a:rPr lang="en-US" sz="800" dirty="0"/>
              <a:t>13-recover note mentioning </a:t>
            </a:r>
            <a:r>
              <a:rPr lang="en-US" sz="800" dirty="0" err="1"/>
              <a:t>thaumanuova</a:t>
            </a:r>
            <a:endParaRPr lang="en-US" sz="800" dirty="0"/>
          </a:p>
          <a:p>
            <a:r>
              <a:rPr lang="en-US" sz="800" dirty="0"/>
              <a:t>14-stolen core taken north, theft covered up by toxins from failed experiment</a:t>
            </a:r>
          </a:p>
          <a:p>
            <a:r>
              <a:rPr lang="en-US" sz="800" dirty="0"/>
              <a:t>15-go find the stolen reactor core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532AED2E-EE62-F5C1-90D8-0BDAD5ED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5627804" y="652313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22443" b="13422"/>
          <a:stretch>
            <a:fillRect/>
          </a:stretch>
        </p:blipFill>
        <p:spPr>
          <a:xfrm rot="16200000">
            <a:off x="8080776" y="3206739"/>
            <a:ext cx="1498248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803040" y="4867332"/>
            <a:ext cx="2386576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482769" y="5027141"/>
            <a:ext cx="103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Zojja</a:t>
            </a: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E44F1-CCFB-8134-FCB5-4340B780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6B92F-AAC1-8D58-D648-1206975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4DEE636F-0D51-8DED-5E05-B76E9B28B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20953C3-FF83-334F-ECE1-32B0DE63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video game character with a green garment&#10;&#10;AI-generated content may be incorrect.">
            <a:extLst>
              <a:ext uri="{FF2B5EF4-FFF2-40B4-BE49-F238E27FC236}">
                <a16:creationId xmlns:a16="http://schemas.microsoft.com/office/drawing/2014/main" id="{F5385BF8-7A23-3575-A8C2-09B66F13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2" b="95382" l="9607" r="89738">
                        <a14:foregroundMark x1="55022" y1="5723" x2="50873" y2="22189"/>
                        <a14:foregroundMark x1="72926" y1="10040" x2="72052" y2="10040"/>
                        <a14:foregroundMark x1="49782" y1="6827" x2="47817" y2="8434"/>
                        <a14:foregroundMark x1="46070" y1="6928" x2="42795" y2="8333"/>
                        <a14:foregroundMark x1="43231" y1="10743" x2="43668" y2="13353"/>
                        <a14:foregroundMark x1="42795" y1="14458" x2="40393" y2="16566"/>
                        <a14:foregroundMark x1="39956" y1="12751" x2="37336" y2="12952"/>
                        <a14:foregroundMark x1="61135" y1="4719" x2="58734" y2="3012"/>
                        <a14:foregroundMark x1="43886" y1="10040" x2="43013" y2="11245"/>
                        <a14:foregroundMark x1="47162" y1="7129" x2="51528" y2="4618"/>
                        <a14:foregroundMark x1="58079" y1="88655" x2="62009" y2="95382"/>
                        <a14:foregroundMark x1="62009" y1="95382" x2="59389" y2="91064"/>
                        <a14:backgroundMark x1="41485" y1="34137" x2="36681" y2="45683"/>
                        <a14:backgroundMark x1="69651" y1="33635" x2="77729" y2="46687"/>
                        <a14:backgroundMark x1="78384" y1="48293" x2="77729" y2="46988"/>
                        <a14:backgroundMark x1="65721" y1="17671" x2="66812" y2="19478"/>
                        <a14:backgroundMark x1="66376" y1="17671" x2="66376" y2="1706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6" y="190500"/>
            <a:ext cx="3153578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character with a tiger head&#10;&#10;AI-generated content may be incorrect.">
            <a:extLst>
              <a:ext uri="{FF2B5EF4-FFF2-40B4-BE49-F238E27FC236}">
                <a16:creationId xmlns:a16="http://schemas.microsoft.com/office/drawing/2014/main" id="{057803F0-19C3-76D1-34FC-1496C19F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5486400" cy="6858000"/>
          </a:xfrm>
          <a:prstGeom prst="rect">
            <a:avLst/>
          </a:prstGeom>
        </p:spPr>
      </p:pic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CDC61-5390-EF0D-674E-5B478CCC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96" y="262919"/>
            <a:ext cx="2725412" cy="6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4096</TotalTime>
  <Words>160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43</cp:revision>
  <dcterms:created xsi:type="dcterms:W3CDTF">2025-07-26T14:06:23Z</dcterms:created>
  <dcterms:modified xsi:type="dcterms:W3CDTF">2025-08-02T22:50:31Z</dcterms:modified>
</cp:coreProperties>
</file>